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6118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2747" y="262797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22127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гроза. Ночью туман. Ветер северо-западный 9-14, днем порывы 15-20 м/с. Температура воздуха ночью 8-10, днем 13-15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8655" y="3524878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29552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4235</cp:revision>
  <cp:lastPrinted>2021-10-15T03:50:29Z</cp:lastPrinted>
  <dcterms:created xsi:type="dcterms:W3CDTF">2018-03-27T06:03:00Z</dcterms:created>
  <dcterms:modified xsi:type="dcterms:W3CDTF">2026-04-24T06:58:51Z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